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2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4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4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5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8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1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8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1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4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1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F88CB-55E8-4292-8F03-738F942DDC7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DD9F-7A80-42CD-8FC8-295455849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6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2.iconfinder.com/data/icons/crystalproject/crystal_project_256x256/apps/daem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0" y="544097"/>
            <a:ext cx="2142830" cy="214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774" y="991495"/>
            <a:ext cx="6253163" cy="12480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08736" y="1107679"/>
            <a:ext cx="12298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the</a:t>
            </a:r>
            <a:endParaRPr lang="en-US" sz="6000" dirty="0"/>
          </a:p>
        </p:txBody>
      </p:sp>
      <p:pic>
        <p:nvPicPr>
          <p:cNvPr id="1030" name="Picture 6" descr="http://ecx.images-amazon.com/images/I/41yZ3OvSeJL._SS32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736" y="2859130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8612091" y="3083262"/>
            <a:ext cx="1077692" cy="12998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2" name="Picture 8" descr="http://www.wpclipart.com/blanks/assorted/assorted_blanks_3/medal_blan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5584">
            <a:off x="2548123" y="3119953"/>
            <a:ext cx="1426066" cy="320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24552" y="3875301"/>
            <a:ext cx="27671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- al +</a:t>
            </a:r>
            <a:r>
              <a:rPr lang="en-US" sz="6000" dirty="0"/>
              <a:t> </a:t>
            </a:r>
            <a:r>
              <a:rPr lang="en-US" sz="6000" dirty="0" smtClean="0"/>
              <a:t>ia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68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 Rebhan</dc:creator>
  <cp:lastModifiedBy>Jessie Rebhan</cp:lastModifiedBy>
  <cp:revision>1</cp:revision>
  <dcterms:created xsi:type="dcterms:W3CDTF">2015-05-09T13:25:03Z</dcterms:created>
  <dcterms:modified xsi:type="dcterms:W3CDTF">2015-05-09T13:25:15Z</dcterms:modified>
</cp:coreProperties>
</file>